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4403425"/>
            <a:ext cx="8520600" cy="68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800"/>
              <a:t>ООО “БТТ-СЕРВИС” Россия, Санкт-Петербург, ул.Караваевская 59.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</p:txBody>
      </p:sp>
      <p:pic>
        <p:nvPicPr>
          <p:cNvPr descr="BFT LOGO CONT small.jpg"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609725"/>
            <a:ext cx="609600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457900" y="698875"/>
            <a:ext cx="1621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4800"/>
              <a:t>VGM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1100">
                <a:solidFill>
                  <a:srgbClr val="6A6A6A"/>
                </a:solidFill>
                <a:highlight>
                  <a:srgbClr val="FFFFFF"/>
                </a:highlight>
              </a:rPr>
              <a:t>Verified Gross Mass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01000" y="2599700"/>
            <a:ext cx="7335000" cy="14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ru" sz="1800"/>
              <a:t>Собственные весы для проверки брутто веса контейнера. Экономим от 2 евро на тонне груза. Не нужно ждать очереди в порту и переплачивать.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lvl="0" rtl="0" algn="ctr">
              <a:spcBef>
                <a:spcPts val="0"/>
              </a:spcBef>
              <a:buNone/>
            </a:pPr>
            <a:r>
              <a:rPr b="1" lang="ru" sz="1800"/>
              <a:t>Self-weighing scales for checking the gross weight of the container. We save from 2 euro per ton of cargo. Do not wait for the queue at the port and overpay.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jori7.png"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387" y="473875"/>
            <a:ext cx="2181225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146075" y="1928800"/>
            <a:ext cx="7335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ru" sz="2400"/>
              <a:t>В процессе получения сертификата сервис провайдера №1 в России.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ru" sz="2400"/>
              <a:t>_________________________________________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lvl="0" algn="ctr">
              <a:spcBef>
                <a:spcPts val="0"/>
              </a:spcBef>
              <a:buNone/>
            </a:pPr>
            <a:r>
              <a:rPr b="1" lang="ru" sz="2400"/>
              <a:t>In the process of obtaining the certificate of service provider number 1 in Russia.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FT LOGO CONT small.jp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800" y="641600"/>
            <a:ext cx="609600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266025" y="3382400"/>
            <a:ext cx="7335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6000"/>
              <a:t>welcome@1bft.ru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Схема logo.jpg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87" y="1152487"/>
            <a:ext cx="8640823" cy="25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60520-121924.jp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0" y="-117887"/>
            <a:ext cx="9010903" cy="595712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11700" y="3158750"/>
            <a:ext cx="32148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  <a:buFont typeface="Verdana"/>
              <a:buChar char="-"/>
            </a:pPr>
            <a:r>
              <a:rPr b="1" lang="ru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3000 m2 for storaging 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Verdana"/>
              <a:buChar char="-"/>
            </a:pPr>
            <a:r>
              <a:rPr b="1" lang="ru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railways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Verdana"/>
              <a:buChar char="-"/>
            </a:pPr>
            <a:r>
              <a:rPr b="1" lang="ru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Packing line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DSC4511_smal-l.JP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600" y="0"/>
            <a:ext cx="705869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6331525" y="433275"/>
            <a:ext cx="7335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DSC5076.JPG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67" y="0"/>
            <a:ext cx="772846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06337.JPG" id="85" name="Shape 85"/>
          <p:cNvPicPr preferRelativeResize="0"/>
          <p:nvPr/>
        </p:nvPicPr>
        <p:blipFill rotWithShape="1">
          <a:blip r:embed="rId3">
            <a:alphaModFix/>
          </a:blip>
          <a:srcRect b="1497" l="957" r="33468" t="0"/>
          <a:stretch/>
        </p:blipFill>
        <p:spPr>
          <a:xfrm>
            <a:off x="4317499" y="83850"/>
            <a:ext cx="4767472" cy="4766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6342.JPG"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012697" cy="267055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223000" y="3019000"/>
            <a:ext cx="38715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800"/>
              <a:t>Погрузка контейнера 45 футов до 28 тонн - 30 минут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1800"/>
              <a:t>_________________________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lvl="0">
              <a:spcBef>
                <a:spcPts val="0"/>
              </a:spcBef>
              <a:buNone/>
            </a:pPr>
            <a:r>
              <a:rPr b="1" lang="ru" sz="1800"/>
              <a:t>Loading of 45” container with 28 tonnes  - 30 minutes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pl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84505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904500" y="4165150"/>
            <a:ext cx="7335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ru" sz="1700"/>
              <a:t>Морской контейнер - единственный стабильный метод экспорта. 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ru" sz="1700"/>
              <a:t>Не нужно копить судовую партию месяцами.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A01 .JPG" id="98" name="Shape 98"/>
          <p:cNvPicPr preferRelativeResize="0"/>
          <p:nvPr/>
        </p:nvPicPr>
        <p:blipFill rotWithShape="1">
          <a:blip r:embed="rId3">
            <a:alphaModFix/>
          </a:blip>
          <a:srcRect b="-4879" l="-2430" r="2429" t="4880"/>
          <a:stretch/>
        </p:blipFill>
        <p:spPr>
          <a:xfrm>
            <a:off x="-265549" y="-693300"/>
            <a:ext cx="9409548" cy="625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b.jp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50" y="208300"/>
            <a:ext cx="1748450" cy="1932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kg.jpg"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100" y="1493675"/>
            <a:ext cx="1748450" cy="1932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rant.jpg"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150" y="3018625"/>
            <a:ext cx="1748450" cy="1932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98850" y="4095225"/>
            <a:ext cx="7335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2068600" y="265575"/>
            <a:ext cx="5059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800"/>
              <a:t>До 19500 тонн перевалки в биг бегах в месяц. 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1800"/>
              <a:t>Up to 19500 tonnes of Transshipment by Big Bags in a month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264200" y="1691200"/>
            <a:ext cx="4863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/>
              <a:t>Качественная фасовка в пакеты от 3 до 20 кг. Фасуем в пластиковые и бумажные мешки. Оперативная печать логотипа заказчика.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1600"/>
              <a:t>До 4000 тонн в месяц.</a:t>
            </a:r>
          </a:p>
          <a:p>
            <a:pPr lvl="0">
              <a:spcBef>
                <a:spcPts val="0"/>
              </a:spcBef>
              <a:buNone/>
            </a:pPr>
            <a:r>
              <a:rPr lang="ru" sz="1600"/>
              <a:t>Quality packaging in bags from 3 to 20 kg. We will pack in plastic, paper bags. Operative printing of the customer's logo, </a:t>
            </a:r>
            <a:r>
              <a:rPr b="1" lang="ru" sz="1600"/>
              <a:t>Up to 4000 tons per month.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2376150" y="3556925"/>
            <a:ext cx="6500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/>
              <a:t>Проверяем качество входящего продукта, ведем он-лайн видеонаблюдение, архив образцов, лаборатория испытаний качества. Весовой контроль до и после.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ru"/>
              <a:t>We check the quality of the incoming product, we conduct on-line video monitoring,Sample library, quality testing laboratory. Weight control before and after.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